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3" r:id="rId1"/>
  </p:sldMasterIdLst>
  <p:sldIdLst>
    <p:sldId id="256" r:id="rId2"/>
    <p:sldId id="260" r:id="rId3"/>
    <p:sldId id="258" r:id="rId4"/>
    <p:sldId id="257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572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417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6260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575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90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2526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55345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80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734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8278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84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847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6942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671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5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39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641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11/25/2019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89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</p:sldLayoutIdLst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0893" y="1340504"/>
            <a:ext cx="7766936" cy="1646302"/>
          </a:xfrm>
        </p:spPr>
        <p:txBody>
          <a:bodyPr/>
          <a:lstStyle/>
          <a:p>
            <a:pPr algn="ctr"/>
            <a:r>
              <a:rPr lang="fa-IR" sz="8800" dirty="0" smtClean="0">
                <a:solidFill>
                  <a:srgbClr val="00B050"/>
                </a:solidFill>
                <a:cs typeface="B Zar" panose="00000400000000000000" pitchFamily="2" charset="-78"/>
              </a:rPr>
              <a:t>به نام خدا</a:t>
            </a:r>
            <a:endParaRPr lang="fa-IR" sz="8800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pPr algn="ctr"/>
            <a:r>
              <a:rPr lang="fa-IR" sz="5000" dirty="0" smtClean="0">
                <a:solidFill>
                  <a:srgbClr val="FFC000"/>
                </a:solidFill>
                <a:cs typeface="B Zar" panose="00000400000000000000" pitchFamily="2" charset="-78"/>
              </a:rPr>
              <a:t>مراحل تصویب پروپوزال و دفاع پایان نامه و رساله دانشجویان تحصیلات تکمیلی</a:t>
            </a:r>
          </a:p>
          <a:p>
            <a:endParaRPr lang="fa-IR" dirty="0">
              <a:cs typeface="B Zar" panose="00000400000000000000" pitchFamily="2" charset="-78"/>
            </a:endParaRPr>
          </a:p>
          <a:p>
            <a:endParaRPr lang="fa-IR" dirty="0" smtClean="0">
              <a:cs typeface="B Zar" panose="00000400000000000000" pitchFamily="2" charset="-78"/>
            </a:endParaRPr>
          </a:p>
          <a:p>
            <a:endParaRPr lang="fa-IR" dirty="0">
              <a:cs typeface="B Zar" panose="00000400000000000000" pitchFamily="2" charset="-78"/>
            </a:endParaRPr>
          </a:p>
          <a:p>
            <a:endParaRPr lang="fa-IR" dirty="0" smtClean="0">
              <a:cs typeface="B Zar" panose="00000400000000000000" pitchFamily="2" charset="-78"/>
            </a:endParaRPr>
          </a:p>
          <a:p>
            <a:endParaRPr lang="fa-IR" dirty="0">
              <a:cs typeface="B Zar" panose="00000400000000000000" pitchFamily="2" charset="-78"/>
            </a:endParaRPr>
          </a:p>
          <a:p>
            <a:endParaRPr lang="fa-IR" dirty="0" smtClean="0">
              <a:cs typeface="B Zar" panose="00000400000000000000" pitchFamily="2" charset="-78"/>
            </a:endParaRPr>
          </a:p>
          <a:p>
            <a:endParaRPr lang="fa-IR" dirty="0">
              <a:cs typeface="B Zar" panose="00000400000000000000" pitchFamily="2" charset="-78"/>
            </a:endParaRPr>
          </a:p>
          <a:p>
            <a:endParaRPr lang="fa-IR" dirty="0" smtClean="0">
              <a:cs typeface="B Zar" panose="00000400000000000000" pitchFamily="2" charset="-78"/>
            </a:endParaRPr>
          </a:p>
          <a:p>
            <a:endParaRPr lang="fa-IR" dirty="0">
              <a:cs typeface="B Zar" panose="00000400000000000000" pitchFamily="2" charset="-78"/>
            </a:endParaRPr>
          </a:p>
          <a:p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59360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4000" dirty="0" smtClean="0">
                <a:solidFill>
                  <a:srgbClr val="00B050"/>
                </a:solidFill>
                <a:cs typeface="B Zar" panose="00000400000000000000" pitchFamily="2" charset="-78"/>
              </a:rPr>
              <a:t>مراحل تصویب پروپوزال کارشناسی ارشد در گروه</a:t>
            </a:r>
            <a:endParaRPr lang="fa-IR" sz="4000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1-</a:t>
            </a:r>
            <a:r>
              <a:rPr lang="fa-IR" dirty="0">
                <a:solidFill>
                  <a:srgbClr val="FFC000"/>
                </a:solidFill>
                <a:cs typeface="B Zar" panose="00000400000000000000" pitchFamily="2" charset="-78"/>
              </a:rPr>
              <a:t>- دریافت فرم انتخاب استاد راهنما از کارشناس تحصیلات تکمیلی جهت اطلاع از ظرفیت اساتید</a:t>
            </a:r>
          </a:p>
          <a:p>
            <a:r>
              <a:rPr lang="fa-IR" dirty="0">
                <a:solidFill>
                  <a:srgbClr val="FFC000"/>
                </a:solidFill>
                <a:cs typeface="B Zar" panose="00000400000000000000" pitchFamily="2" charset="-78"/>
              </a:rPr>
              <a:t>2-انتخاب استاد راهنما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3-انتخاب موضوع با استاد راهنما</a:t>
            </a:r>
            <a:endParaRPr lang="fa-IR" dirty="0">
              <a:solidFill>
                <a:srgbClr val="FFC000"/>
              </a:solidFill>
              <a:cs typeface="B Zar" panose="00000400000000000000" pitchFamily="2" charset="-78"/>
            </a:endParaRP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4-دفاع از پروپوزال در گروه(گروه مهندسی کشاورزی)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5-پروپوزال توسط داوری که در جلسه گروه انتخاب شده داوری می شود(گروه مهندسی منابع طبیعی)</a:t>
            </a:r>
          </a:p>
          <a:p>
            <a:endParaRPr lang="fa-IR" dirty="0">
              <a:solidFill>
                <a:srgbClr val="FFC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67962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fa-IR" dirty="0" smtClean="0">
                <a:solidFill>
                  <a:srgbClr val="00B050"/>
                </a:solidFill>
                <a:cs typeface="B Zar" panose="00000400000000000000" pitchFamily="2" charset="-78"/>
              </a:rPr>
              <a:t>مراحل تصویب پروپوزال دانشجویان دکتری در گروه</a:t>
            </a:r>
            <a:endParaRPr lang="fa-IR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1- دریافت فرم انتخاب استاد راهنما از کارشناس تحصیلات تکمیلی جهت اطلاع از ظرفیت اساتید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2-انتخاب استاد راهنما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3-انتخاب موضوع رساله با استاد راهنما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4-برگزاری جلسه دفاع از پروپوزال با حضور اساتید راهنما، مشاور، نماینده تحصیلات تکمیلی و داوران</a:t>
            </a:r>
            <a:endParaRPr lang="fa-IR" dirty="0">
              <a:solidFill>
                <a:srgbClr val="FFC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33289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00B050"/>
                </a:solidFill>
              </a:rPr>
              <a:t>مراحل تصویب پروپوزال در سیستم</a:t>
            </a:r>
            <a:endParaRPr lang="fa-IR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1-ابتدا دانشجو در سیستم درخواست تصویب پروپوزال می دهد.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2-توسط استاد راهنما تایید می گردد.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3-توسط مدیر گروه تایید می گردد.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4-توسط معاون آموزشی دانشکده تایید می گردد.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5-درسیستم کارشناس نماینده تحصیلات تکمیلی قرار می گیرد.</a:t>
            </a:r>
            <a:endParaRPr lang="fa-IR" dirty="0">
              <a:solidFill>
                <a:srgbClr val="FFC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7475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00B050"/>
                </a:solidFill>
                <a:cs typeface="B Zar" panose="00000400000000000000" pitchFamily="2" charset="-78"/>
              </a:rPr>
              <a:t>تصویب پروپوزال دردانشکده</a:t>
            </a:r>
            <a:endParaRPr lang="fa-IR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1-پروپوزال پس از جمع آوری همه امضاها تحویل کارشناس تحصیلات تکمیلی دانشکده می گردد.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2-در جلسه شورای آموزشی و تحصیلات تکمیلی دانشکده مطرح و تصویب می گردد.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3-درصورت نبودن استاد راهنما و مشاور در سیستم گلستان دانشجو مدارک (کپی شناسنامه/کارت ملی/حکم) استاد مربوطه را جهت ثبت در سیستم تحویل دانشکده می دهد.</a:t>
            </a:r>
          </a:p>
          <a:p>
            <a:endParaRPr lang="fa-IR" dirty="0"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738797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fa-IR" dirty="0" smtClean="0">
                <a:solidFill>
                  <a:srgbClr val="00B050"/>
                </a:solidFill>
                <a:cs typeface="B Zar" panose="00000400000000000000" pitchFamily="2" charset="-78"/>
              </a:rPr>
              <a:t>مراحل سیستمی پس از تصویب پروپوزال در دانشکده</a:t>
            </a:r>
            <a:endParaRPr lang="fa-IR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1-دانشجو پروپوزال خود را درایران داکت ثبت و کد مورد نظر را دریافت می کند.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2-پروپوزال خود را در سیستم گلستان بار گذاری می کند.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3-پس از تصویب در دانشکده 3برگه آخرپروپوزال توسط کارشناس تحصیلات تکمیلی در سیستم بار گذاری وتایید می شود.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4-درسیستم تحصیلات تکمیلی دانشگاه قرار می گیرد.</a:t>
            </a:r>
            <a:endParaRPr lang="fa-IR" dirty="0">
              <a:solidFill>
                <a:srgbClr val="FFC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51217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solidFill>
                  <a:srgbClr val="00B050"/>
                </a:solidFill>
                <a:cs typeface="B Zar" panose="00000400000000000000" pitchFamily="2" charset="-78"/>
              </a:rPr>
              <a:t>مراحل دفاع از پایان نامه و رساله</a:t>
            </a:r>
            <a:endParaRPr lang="fa-IR" dirty="0">
              <a:solidFill>
                <a:srgbClr val="00B050"/>
              </a:solidFill>
              <a:cs typeface="B Zar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1-تایید استاد راهنما.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2-انتخاب داور داخلی و خارجی در گروه.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3-تحویل یک نسخه از پایان نامه/رساله 10 روزقبل از دفاع به نماینده تحصیلات تکمیلی دانشکده جهت تایید فرمت نگارش.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4-تحویل پایان نامه/ رساله به کارشناس تحصیلات تکمیلی دانشکده.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4-تهیه نامه های داوری به همراه پایان نامه/رساله  و قرار دادن در کارتابل اساتید داور.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5-ارسال نظر داورها به دفتر دانشکده.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6-تعیین تاریخ دفاع حداقل یک هفته قبل ازدفاع توسط دانشجو. 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7- هماهنگیهای لازم با نماینده تحصیلات تکمیلی دانشکده صرفا توسط دانشجو.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8-تحویل مدارک استادداور خارج از دانشکده به دفتر دانشکده (کپی شناسنامه/کارت ملی-کپی صفحه اول بیمه-کپی حکم).</a:t>
            </a:r>
          </a:p>
          <a:p>
            <a:pPr marL="0" indent="0">
              <a:buNone/>
            </a:pPr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9-تهیه نامه های دعوت نامه اساتید.</a:t>
            </a:r>
          </a:p>
          <a:p>
            <a:pPr marL="0" indent="0">
              <a:buNone/>
            </a:pPr>
            <a:endParaRPr lang="fa-IR" dirty="0">
              <a:solidFill>
                <a:srgbClr val="FFC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974325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>
                <a:solidFill>
                  <a:srgbClr val="00B050"/>
                </a:solidFill>
                <a:cs typeface="B Zar" panose="00000400000000000000" pitchFamily="2" charset="-78"/>
              </a:rPr>
              <a:t>مراحل دفاع از پایان نامه و </a:t>
            </a:r>
            <a:r>
              <a:rPr lang="fa-IR" dirty="0" smtClean="0">
                <a:solidFill>
                  <a:srgbClr val="00B050"/>
                </a:solidFill>
                <a:cs typeface="B Zar" panose="00000400000000000000" pitchFamily="2" charset="-78"/>
              </a:rPr>
              <a:t>رساله سیستمی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1-بارگزاری در سیستم همانند جو ودریافت تایید جهت دفاع.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2-درخواست توسط دانشجو.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3-تایید استاد راهنماپس از رویت پیام تایید سیستم همانند جو.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4-تایید مدیر گروه.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5-وارد سیستم نماینده تحصیلات تکمیلی واردکردن اطلاعات مربوط به دفاع دانشجو.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6-تایید نماینده تحصیلات تکمیلی.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7- سیستم کارشناس تحصیلات تکمیلی.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8-بارگزاری تمامی پرونده و صورتجلسه دفاع دانشجو توسط کارشناس تحصیلات تکمیلی.</a:t>
            </a:r>
          </a:p>
          <a:p>
            <a:r>
              <a:rPr lang="fa-IR" dirty="0" smtClean="0">
                <a:solidFill>
                  <a:srgbClr val="FFC000"/>
                </a:solidFill>
                <a:cs typeface="B Zar" panose="00000400000000000000" pitchFamily="2" charset="-78"/>
              </a:rPr>
              <a:t>9-تایید توسط کارشناس تحصیلات تکمیلی و ارسال به تحصیلات تکمیلی دانشگاه.</a:t>
            </a:r>
          </a:p>
          <a:p>
            <a:endParaRPr lang="fa-IR" dirty="0">
              <a:solidFill>
                <a:srgbClr val="FFC000"/>
              </a:solidFill>
              <a:cs typeface="B Za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13982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132</TotalTime>
  <Words>491</Words>
  <Application>Microsoft Office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B Zar</vt:lpstr>
      <vt:lpstr>Garamond</vt:lpstr>
      <vt:lpstr>Organic</vt:lpstr>
      <vt:lpstr>به نام خدا</vt:lpstr>
      <vt:lpstr>مراحل تصویب پروپوزال کارشناسی ارشد در گروه</vt:lpstr>
      <vt:lpstr>مراحل تصویب پروپوزال دانشجویان دکتری در گروه</vt:lpstr>
      <vt:lpstr>مراحل تصویب پروپوزال در سیستم</vt:lpstr>
      <vt:lpstr>تصویب پروپوزال دردانشکده</vt:lpstr>
      <vt:lpstr>مراحل سیستمی پس از تصویب پروپوزال در دانشکده</vt:lpstr>
      <vt:lpstr>مراحل دفاع از پایان نامه و رساله</vt:lpstr>
      <vt:lpstr>مراحل دفاع از پایان نامه و رساله سیستمی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خدا</dc:title>
  <dc:creator>user</dc:creator>
  <cp:lastModifiedBy>user</cp:lastModifiedBy>
  <cp:revision>10</cp:revision>
  <dcterms:created xsi:type="dcterms:W3CDTF">2019-11-25T05:10:26Z</dcterms:created>
  <dcterms:modified xsi:type="dcterms:W3CDTF">2019-11-25T07:23:19Z</dcterms:modified>
</cp:coreProperties>
</file>